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BEA6C2-D0C6-4F19-BDED-E4CE9455947C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71ED64-A7F5-47F4-9358-1DB94878AC7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48464" cy="2520280"/>
          </a:xfrm>
        </p:spPr>
        <p:txBody>
          <a:bodyPr/>
          <a:lstStyle/>
          <a:p>
            <a:r>
              <a:rPr lang="ru-RU" sz="4800" dirty="0" smtClean="0">
                <a:effectLst/>
              </a:rPr>
              <a:t>Фотоотчёт </a:t>
            </a:r>
            <a:r>
              <a:rPr lang="ru-RU" sz="4800" dirty="0" smtClean="0">
                <a:effectLst/>
              </a:rPr>
              <a:t>логопедической подготовительной </a:t>
            </a:r>
            <a:r>
              <a:rPr lang="ru-RU" sz="4800" dirty="0" smtClean="0">
                <a:effectLst/>
              </a:rPr>
              <a:t>группы № 6 «Кедровичок»</a:t>
            </a:r>
            <a:endParaRPr lang="ru-RU" sz="4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21920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Выездная экскурсия в контактный зоопарк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630932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Ноябрь 2016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90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3898776" cy="908720"/>
          </a:xfrm>
        </p:spPr>
        <p:txBody>
          <a:bodyPr/>
          <a:lstStyle/>
          <a:p>
            <a:r>
              <a:rPr lang="ru-RU" sz="2400" dirty="0"/>
              <a:t>Длинноухие </a:t>
            </a:r>
            <a:r>
              <a:rPr lang="ru-RU" sz="2400" dirty="0" smtClean="0"/>
              <a:t>трусишки…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065"/>
            <a:ext cx="4104456" cy="2797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574" y="473017"/>
            <a:ext cx="3793307" cy="293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11352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Мышиный  дом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2985"/>
            <a:ext cx="3657600" cy="266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1924" y="3591699"/>
            <a:ext cx="296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Пернатые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друзья…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42184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 ноября 2016 года мы посетили тематическую экскурсию в Центре развития дополнительного образования. Детей познакомили с обитателями живого уголка: птицы Восточной Сибири, кролики, мышевидные грызуны, пресноводные черепахи. Экскурсовод рассказал много интересного из жизни и обитании питомцев. В музеи детям разрешили покормить грызунов, птиц.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После экскурсии нам провели </a:t>
            </a:r>
            <a:r>
              <a:rPr lang="ru-RU" sz="2400" dirty="0" smtClean="0"/>
              <a:t>мастер - </a:t>
            </a:r>
            <a:r>
              <a:rPr lang="ru-RU" sz="2400" dirty="0"/>
              <a:t>класс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Птичка-игрушка».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Детей научили </a:t>
            </a:r>
            <a:r>
              <a:rPr lang="ru-RU" sz="2400" dirty="0"/>
              <a:t>из ватных дисков делать </a:t>
            </a:r>
            <a:r>
              <a:rPr lang="ru-RU" sz="2400" dirty="0" smtClean="0"/>
              <a:t>игрушку 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320480" cy="4642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0888"/>
            <a:ext cx="3586857" cy="334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А заканчивалась наша экскурсия тем, что дети самостоятельно повесели разнообразные кормушки и насыпали туда семечки, пшено для кормления птичек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5"/>
            <a:ext cx="6408712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</TotalTime>
  <Words>106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Исполнительная</vt:lpstr>
      <vt:lpstr>Фотоотчёт логопедической подготовительной группы № 6 «Кедровичок»</vt:lpstr>
      <vt:lpstr>Длинноухие трусишки…</vt:lpstr>
      <vt:lpstr>После экскурсии нам провели мастер - класс  «Птичка-игрушка».  Детей научили из ватных дисков делать игрушку </vt:lpstr>
      <vt:lpstr>А заканчивалась наша экскурсия тем, что дети самостоятельно повесели разнообразные кормушки и насыпали туда семечки, пшено для кормления птичек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 подготовительной группы № 6 «Кедровичок»</dc:title>
  <dc:creator>Илья Трунев</dc:creator>
  <cp:lastModifiedBy>fedor</cp:lastModifiedBy>
  <cp:revision>5</cp:revision>
  <dcterms:created xsi:type="dcterms:W3CDTF">2017-03-12T11:19:46Z</dcterms:created>
  <dcterms:modified xsi:type="dcterms:W3CDTF">2017-03-15T14:51:44Z</dcterms:modified>
</cp:coreProperties>
</file>